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dc6638d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dc6638d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daddb8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daddb8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daddb80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daddb80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addb80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addb80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addb80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addb80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daddb80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daddb80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daddb808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daddb808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addb80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addb80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VPC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757675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 Endpoints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970525" y="1165650"/>
            <a:ext cx="5310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An internet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Virtual private gateway.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NAT device.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VPN connection.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Direct Connect connection are not required for a VPC endpoint.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47175" y="41490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and Subnet.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 gateways.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network interfaces.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 endpoints.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98300" y="1135525"/>
            <a:ext cx="5551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Classless Inter-Domain Routing (CIDR) block,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10.0.0.0/16.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VPC's principal or primary CIDR block.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Classless inter-domain routing (CIDR).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Referred as a subnetwork or subnet.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7175" y="41490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Subnets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47175" y="1135150"/>
            <a:ext cx="6439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eparating a network into two or more networks.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Two forms: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Public.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the internet to access the machine.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Keeps the computer hidden from the internet.</a:t>
            </a:r>
            <a:endParaRPr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75" y="41490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Subnets</a:t>
            </a:r>
            <a:endParaRPr/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b="51363" l="1014" r="84018" t="17917"/>
          <a:stretch/>
        </p:blipFill>
        <p:spPr>
          <a:xfrm>
            <a:off x="5356575" y="1589850"/>
            <a:ext cx="1370926" cy="15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9695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Table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807875" y="1051800"/>
            <a:ext cx="5862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of rules called routes.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Where network traffic from our subnet or gateway goes.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destination and a target are specified for each route.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 to the internet via an internet gateway.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Comes with our VPC by 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08350" y="1115425"/>
            <a:ext cx="560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ny subnets that aren't expressly linked to another route table.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Where network traffic is directed in our VPC.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subnet in our VPC must have its route table.</a:t>
            </a:r>
            <a:endParaRPr/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59695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Table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18975" y="4249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Gateway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518975" y="1115425"/>
            <a:ext cx="5456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Connection between our VPC and the internet.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Scaled, redundant, and highly available.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Internet-routable traffic.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Network address translation (NAT).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an internet gateway.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 danger of being unavailable.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Comes at no extra cost.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4667" l="13887" r="10924" t="4166"/>
          <a:stretch/>
        </p:blipFill>
        <p:spPr>
          <a:xfrm>
            <a:off x="5916725" y="1512075"/>
            <a:ext cx="1515650" cy="1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777775" y="4249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Interface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838050" y="1195800"/>
            <a:ext cx="5004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a virtual network card.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private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Elastic IP address.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Default network interface with a private IPv4 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200" y="1424575"/>
            <a:ext cx="1415100" cy="1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757675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 Endpoints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938500" y="1246025"/>
            <a:ext cx="386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reate private connections.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Enabled by AWS Private Link. </a:t>
            </a:r>
            <a:endParaRPr sz="1800" strike="sng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use private IP addresses to access services discreetly.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75" y="1467600"/>
            <a:ext cx="1537275" cy="15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5ABCC513-982E-406B-AFF8-3E54BD7E641B}"/>
</file>

<file path=customXml/itemProps2.xml><?xml version="1.0" encoding="utf-8"?>
<ds:datastoreItem xmlns:ds="http://schemas.openxmlformats.org/officeDocument/2006/customXml" ds:itemID="{D5244E95-8229-4747-A6B5-EC102436DB64}"/>
</file>

<file path=customXml/itemProps3.xml><?xml version="1.0" encoding="utf-8"?>
<ds:datastoreItem xmlns:ds="http://schemas.openxmlformats.org/officeDocument/2006/customXml" ds:itemID="{A4744C68-298B-4AB1-9B7B-823295F0783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